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12193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2"/>
  </p:normalViewPr>
  <p:slideViewPr>
    <p:cSldViewPr snapToGrid="0" showGuides="1">
      <p:cViewPr varScale="1">
        <p:scale>
          <a:sx n="53" d="100"/>
          <a:sy n="53" d="100"/>
        </p:scale>
        <p:origin x="2720" y="184"/>
      </p:cViewPr>
      <p:guideLst>
        <p:guide orient="horz" pos="38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95572"/>
            <a:ext cx="10363200" cy="424517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404457"/>
            <a:ext cx="9144000" cy="2943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4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6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9196"/>
            <a:ext cx="2628900" cy="1033350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9196"/>
            <a:ext cx="7734300" cy="1033350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1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39933"/>
            <a:ext cx="10515600" cy="507219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160111"/>
            <a:ext cx="10515600" cy="266734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0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45978"/>
            <a:ext cx="5181600" cy="7736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45978"/>
            <a:ext cx="5181600" cy="7736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9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9199"/>
            <a:ext cx="10515600" cy="23568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89124"/>
            <a:ext cx="5157787" cy="146492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54047"/>
            <a:ext cx="5157787" cy="65512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89124"/>
            <a:ext cx="5183188" cy="146492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54047"/>
            <a:ext cx="5183188" cy="65512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5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23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906"/>
            <a:ext cx="3932237" cy="28451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55653"/>
            <a:ext cx="6172200" cy="86653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8076"/>
            <a:ext cx="3932237" cy="677703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906"/>
            <a:ext cx="3932237" cy="28451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55653"/>
            <a:ext cx="6172200" cy="8665351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8076"/>
            <a:ext cx="3932237" cy="677703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6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9199"/>
            <a:ext cx="10515600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45978"/>
            <a:ext cx="10515600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301652"/>
            <a:ext cx="274320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B4169-27FC-9E46-9058-51ABEA3C791F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301652"/>
            <a:ext cx="411480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301652"/>
            <a:ext cx="274320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E3A8E-94F4-8A4B-8512-965AEAA2A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C5450-230F-A299-F2B7-775AF7D8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3" y="0"/>
            <a:ext cx="9145191" cy="12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5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2661EE-27A9-5F60-A6AE-002E587F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157"/>
            <a:ext cx="12192000" cy="89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4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62B46-1637-569D-EEA3-2009C4D7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3" y="0"/>
            <a:ext cx="9145191" cy="12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00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2FBFE-FDA5-A5E3-AEFB-3B7084C2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12" y="11488"/>
            <a:ext cx="9136575" cy="12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0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CDE66-E3CA-40DF-1A40-8988796E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"/>
            <a:ext cx="12192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1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5151A-6546-4164-B3E5-B5A0D9271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478"/>
            <a:ext cx="12192000" cy="92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9CE01-74B9-4FEB-154C-6953C4D9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216" y="2439193"/>
            <a:ext cx="13548411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7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D73DE-1553-1E8F-3EB4-8E9AD92D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49" y="0"/>
            <a:ext cx="9184701" cy="122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2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E8EC9-4FC6-11BE-6F86-081393A8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81" y="0"/>
            <a:ext cx="9160638" cy="122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75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</TotalTime>
  <Words>0</Words>
  <Application>Microsoft Macintosh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ArielYang(杨阳美奇)</dc:creator>
  <cp:lastModifiedBy>ArielYang(杨阳美奇)</cp:lastModifiedBy>
  <cp:revision>2</cp:revision>
  <dcterms:created xsi:type="dcterms:W3CDTF">2026-03-02T08:23:40Z</dcterms:created>
  <dcterms:modified xsi:type="dcterms:W3CDTF">2026-03-02T08:26:57Z</dcterms:modified>
</cp:coreProperties>
</file>